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63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9FCBE-ED89-4F69-8115-052FFE57E7B2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D4489-C838-4D63-AC27-ADA2E615F0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9FCBE-ED89-4F69-8115-052FFE57E7B2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D4489-C838-4D63-AC27-ADA2E615F0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9FCBE-ED89-4F69-8115-052FFE57E7B2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D4489-C838-4D63-AC27-ADA2E615F0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9FCBE-ED89-4F69-8115-052FFE57E7B2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D4489-C838-4D63-AC27-ADA2E615F0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9FCBE-ED89-4F69-8115-052FFE57E7B2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D4489-C838-4D63-AC27-ADA2E615F0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9FCBE-ED89-4F69-8115-052FFE57E7B2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D4489-C838-4D63-AC27-ADA2E615F0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9FCBE-ED89-4F69-8115-052FFE57E7B2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D4489-C838-4D63-AC27-ADA2E615F0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9FCBE-ED89-4F69-8115-052FFE57E7B2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D4489-C838-4D63-AC27-ADA2E615F0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9FCBE-ED89-4F69-8115-052FFE57E7B2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D4489-C838-4D63-AC27-ADA2E615F0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9FCBE-ED89-4F69-8115-052FFE57E7B2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D4489-C838-4D63-AC27-ADA2E615F0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9FCBE-ED89-4F69-8115-052FFE57E7B2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D4489-C838-4D63-AC27-ADA2E615F0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9FCBE-ED89-4F69-8115-052FFE57E7B2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D4489-C838-4D63-AC27-ADA2E615F0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525963"/>
          </a:xfrm>
        </p:spPr>
        <p:txBody>
          <a:bodyPr/>
          <a:lstStyle/>
          <a:p>
            <a:r>
              <a:rPr lang="en-US" dirty="0" smtClean="0"/>
              <a:t>Communication: Google Code</a:t>
            </a:r>
          </a:p>
          <a:p>
            <a:r>
              <a:rPr lang="en-US" dirty="0" smtClean="0"/>
              <a:t>Version Control: SVN</a:t>
            </a:r>
          </a:p>
          <a:p>
            <a:r>
              <a:rPr lang="en-US" dirty="0" smtClean="0"/>
              <a:t>UML: </a:t>
            </a:r>
            <a:r>
              <a:rPr lang="en-US" dirty="0" err="1" smtClean="0"/>
              <a:t>LucidCharts</a:t>
            </a:r>
            <a:endParaRPr lang="en-US" dirty="0"/>
          </a:p>
        </p:txBody>
      </p:sp>
      <p:pic>
        <p:nvPicPr>
          <p:cNvPr id="7" name="Picture 6" descr="code_log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5334000"/>
            <a:ext cx="3810000" cy="990600"/>
          </a:xfrm>
          <a:prstGeom prst="rect">
            <a:avLst/>
          </a:prstGeom>
        </p:spPr>
      </p:pic>
      <p:pic>
        <p:nvPicPr>
          <p:cNvPr id="8" name="Picture 7" descr="TurtleShadowAndTex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81800" y="3276600"/>
            <a:ext cx="2133600" cy="1600200"/>
          </a:xfrm>
          <a:prstGeom prst="rect">
            <a:avLst/>
          </a:prstGeom>
        </p:spPr>
      </p:pic>
      <p:pic>
        <p:nvPicPr>
          <p:cNvPr id="9" name="Picture 8" descr="lucidchart_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48200" y="5365776"/>
            <a:ext cx="4191000" cy="118774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Details</a:t>
            </a:r>
            <a:endParaRPr lang="en-US" dirty="0"/>
          </a:p>
        </p:txBody>
      </p:sp>
      <p:pic>
        <p:nvPicPr>
          <p:cNvPr id="6" name="Content Placeholder 5" descr="pygame_logo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5334000"/>
            <a:ext cx="4038600" cy="1194852"/>
          </a:xfrm>
        </p:spPr>
      </p:pic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533400" y="1600200"/>
            <a:ext cx="8153400" cy="4525963"/>
          </a:xfrm>
        </p:spPr>
        <p:txBody>
          <a:bodyPr/>
          <a:lstStyle/>
          <a:p>
            <a:r>
              <a:rPr lang="en-US" dirty="0" smtClean="0"/>
              <a:t>Written in Python with </a:t>
            </a:r>
            <a:r>
              <a:rPr lang="en-US" dirty="0" err="1" smtClean="0"/>
              <a:t>Pygame</a:t>
            </a:r>
            <a:r>
              <a:rPr lang="en-US" dirty="0" smtClean="0"/>
              <a:t> library</a:t>
            </a:r>
          </a:p>
          <a:p>
            <a:r>
              <a:rPr lang="en-US" dirty="0" smtClean="0"/>
              <a:t>Easier to learn.</a:t>
            </a:r>
          </a:p>
          <a:p>
            <a:r>
              <a:rPr lang="en-US" dirty="0" smtClean="0"/>
              <a:t>Flexibility. Ability to have more control and do more in a few lines of code.</a:t>
            </a:r>
          </a:p>
          <a:p>
            <a:r>
              <a:rPr lang="en-US" dirty="0" smtClean="0"/>
              <a:t>Cross </a:t>
            </a:r>
            <a:r>
              <a:rPr lang="en-US" dirty="0" err="1" smtClean="0"/>
              <a:t>platformming</a:t>
            </a:r>
            <a:r>
              <a:rPr lang="en-US" dirty="0" smtClean="0"/>
              <a:t> – Can run in Linux, Windows, and Macintosh OS.</a:t>
            </a:r>
            <a:endParaRPr lang="en-US" dirty="0"/>
          </a:p>
        </p:txBody>
      </p:sp>
      <p:pic>
        <p:nvPicPr>
          <p:cNvPr id="7" name="Picture 6" descr="python-logo-master-v3-TM-flatten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5800" y="5424309"/>
            <a:ext cx="4244572" cy="14336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Challenges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Physics – Projectile motion, gravity, and motion vectors.</a:t>
            </a:r>
          </a:p>
          <a:p>
            <a:r>
              <a:rPr lang="en-US" dirty="0" smtClean="0"/>
              <a:t>Mathematics – Collision detection (SAT theorem), finding angles paths</a:t>
            </a:r>
          </a:p>
          <a:p>
            <a:r>
              <a:rPr lang="en-US" dirty="0" smtClean="0"/>
              <a:t>AI – How should enemies react to the player?</a:t>
            </a:r>
          </a:p>
          <a:p>
            <a:r>
              <a:rPr lang="en-US" dirty="0" smtClean="0"/>
              <a:t>Data Structures – Handling projectiles in stacks, map as a hash table.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Game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90600" y="0"/>
            <a:ext cx="7010400" cy="907228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Dustin Gibson\Desktop\flashdrive\Usecase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-268940"/>
            <a:ext cx="6248400" cy="80861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Week 1 (Sept 12</a:t>
            </a:r>
            <a:r>
              <a:rPr lang="en-US" baseline="30000" dirty="0" smtClean="0"/>
              <a:t>th</a:t>
            </a:r>
            <a:r>
              <a:rPr lang="en-US" dirty="0" smtClean="0"/>
              <a:t>) – What should our project be?</a:t>
            </a:r>
          </a:p>
          <a:p>
            <a:r>
              <a:rPr lang="en-US" dirty="0" smtClean="0"/>
              <a:t>Week 2 (Sept 19</a:t>
            </a:r>
            <a:r>
              <a:rPr lang="en-US" baseline="30000" dirty="0" smtClean="0"/>
              <a:t>th</a:t>
            </a:r>
            <a:r>
              <a:rPr lang="en-US" dirty="0" smtClean="0"/>
              <a:t>) – Requirements documentation</a:t>
            </a:r>
          </a:p>
          <a:p>
            <a:r>
              <a:rPr lang="en-US" dirty="0" smtClean="0"/>
              <a:t>Week 3 (Sept 26</a:t>
            </a:r>
            <a:r>
              <a:rPr lang="en-US" baseline="30000" dirty="0" smtClean="0"/>
              <a:t>th</a:t>
            </a:r>
            <a:r>
              <a:rPr lang="en-US" dirty="0" smtClean="0"/>
              <a:t>) – Code planning: UML, language, libraries.</a:t>
            </a:r>
          </a:p>
          <a:p>
            <a:r>
              <a:rPr lang="en-US" dirty="0" smtClean="0"/>
              <a:t>Week 4 (Oct 3</a:t>
            </a:r>
            <a:r>
              <a:rPr lang="en-US" baseline="30000" dirty="0" smtClean="0"/>
              <a:t>rd</a:t>
            </a:r>
            <a:r>
              <a:rPr lang="en-US" dirty="0" smtClean="0"/>
              <a:t>) – Menu, map, and player initiations.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Week 5 (Oct 10</a:t>
            </a:r>
            <a:r>
              <a:rPr lang="en-US" baseline="30000" dirty="0" smtClean="0"/>
              <a:t>th</a:t>
            </a:r>
            <a:r>
              <a:rPr lang="en-US" dirty="0" smtClean="0"/>
              <a:t>) – player movement, basic collision detection</a:t>
            </a:r>
          </a:p>
          <a:p>
            <a:r>
              <a:rPr lang="en-US" dirty="0" smtClean="0"/>
              <a:t>Week 6 (Oct 17</a:t>
            </a:r>
            <a:r>
              <a:rPr lang="en-US" baseline="30000" dirty="0" smtClean="0"/>
              <a:t>th</a:t>
            </a:r>
            <a:r>
              <a:rPr lang="en-US" dirty="0" smtClean="0"/>
              <a:t>) – gravity, adv. Collision detection, background, scrolling</a:t>
            </a:r>
          </a:p>
          <a:p>
            <a:r>
              <a:rPr lang="en-US" dirty="0" smtClean="0"/>
              <a:t>Week 7 (Oct 24</a:t>
            </a:r>
            <a:r>
              <a:rPr lang="en-US" baseline="30000" dirty="0" smtClean="0"/>
              <a:t>th</a:t>
            </a:r>
            <a:r>
              <a:rPr lang="en-US" dirty="0" smtClean="0"/>
              <a:t> ) – HUD display, loading screen, obstacles, health items</a:t>
            </a:r>
          </a:p>
          <a:p>
            <a:r>
              <a:rPr lang="en-US" dirty="0" smtClean="0"/>
              <a:t>Week 8 (Oct 31</a:t>
            </a:r>
            <a:r>
              <a:rPr lang="en-US" baseline="30000" dirty="0" smtClean="0"/>
              <a:t>st</a:t>
            </a:r>
            <a:r>
              <a:rPr lang="en-US" dirty="0" smtClean="0"/>
              <a:t> ) – Enemies automation, projectile automation, menu selection, basic particles, tutorial map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Week 9 (Nov 7</a:t>
            </a:r>
            <a:r>
              <a:rPr lang="en-US" baseline="30000" dirty="0" smtClean="0"/>
              <a:t>th</a:t>
            </a:r>
            <a:r>
              <a:rPr lang="en-US" dirty="0" smtClean="0"/>
              <a:t>) – Map switching, objectives, and enemy AI</a:t>
            </a:r>
          </a:p>
          <a:p>
            <a:r>
              <a:rPr lang="en-US" dirty="0" smtClean="0"/>
              <a:t>Week 10 (Nov 14</a:t>
            </a:r>
            <a:r>
              <a:rPr lang="en-US" baseline="30000" dirty="0" smtClean="0"/>
              <a:t>th</a:t>
            </a:r>
            <a:r>
              <a:rPr lang="en-US" dirty="0" smtClean="0"/>
              <a:t>) – Inventory list, points, and most of the graphics.</a:t>
            </a:r>
          </a:p>
          <a:p>
            <a:r>
              <a:rPr lang="en-US" dirty="0" smtClean="0"/>
              <a:t>Week 11 (Nov 21</a:t>
            </a:r>
            <a:r>
              <a:rPr lang="en-US" baseline="30000" dirty="0" smtClean="0"/>
              <a:t>st</a:t>
            </a:r>
            <a:r>
              <a:rPr lang="en-US" dirty="0" smtClean="0"/>
              <a:t>) – Two more presentation levels,  working abilities, more enemies, and finished artwork.</a:t>
            </a:r>
          </a:p>
          <a:p>
            <a:r>
              <a:rPr lang="en-US" dirty="0" smtClean="0"/>
              <a:t>Week 12 (Nov 28</a:t>
            </a:r>
            <a:r>
              <a:rPr lang="en-US" baseline="30000" dirty="0" smtClean="0"/>
              <a:t>th</a:t>
            </a:r>
            <a:r>
              <a:rPr lang="en-US" dirty="0" smtClean="0"/>
              <a:t>) – Prepare presentation, last minute bug fixes,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297</Words>
  <Application>Microsoft Office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Tools</vt:lpstr>
      <vt:lpstr>Code Details</vt:lpstr>
      <vt:lpstr>Code Challenges</vt:lpstr>
      <vt:lpstr>Slide 4</vt:lpstr>
      <vt:lpstr>Slide 5</vt:lpstr>
      <vt:lpstr>Schedule</vt:lpstr>
      <vt:lpstr>Schedule</vt:lpstr>
      <vt:lpstr>Schedule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Code Details</dc:title>
  <dc:creator>Dustin Gibson</dc:creator>
  <cp:lastModifiedBy>Dustin Gibson</cp:lastModifiedBy>
  <cp:revision>25</cp:revision>
  <dcterms:created xsi:type="dcterms:W3CDTF">2011-11-26T21:31:30Z</dcterms:created>
  <dcterms:modified xsi:type="dcterms:W3CDTF">2012-01-10T06:12:53Z</dcterms:modified>
</cp:coreProperties>
</file>